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Segoe U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5F9E13E-91E7-4994-9F63-2747EA4E834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81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DC725FA-637E-4910-8521-51B6FE82EFE8}" type="slidenum">
              <a:rPr b="0" lang="en-US" sz="1200" spc="-1" strike="noStrike">
                <a:latin typeface="Times New Roman"/>
              </a:rPr>
              <a:t>15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1499400" cy="1046520"/>
          </a:xfrm>
          <a:prstGeom prst="rect">
            <a:avLst/>
          </a:prstGeom>
        </p:spPr>
        <p:txBody>
          <a:bodyPr lIns="0" rIns="0" tIns="0" bIns="0">
            <a:normAutofit fontScale="73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279320" y="2609280"/>
            <a:ext cx="1499400" cy="1046520"/>
          </a:xfrm>
          <a:prstGeom prst="rect">
            <a:avLst/>
          </a:prstGeom>
        </p:spPr>
        <p:txBody>
          <a:bodyPr lIns="0" rIns="0" tIns="0" bIns="0">
            <a:normAutofit fontScale="73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7920" y="146304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279320" y="260928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7920" y="260928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482400" cy="104652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786200" y="1463040"/>
            <a:ext cx="482400" cy="104652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293080" y="1463040"/>
            <a:ext cx="482400" cy="104652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279320" y="2609280"/>
            <a:ext cx="482400" cy="104652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786200" y="2609280"/>
            <a:ext cx="482400" cy="104652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5293080" y="2609280"/>
            <a:ext cx="482400" cy="104652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279320" y="1463040"/>
            <a:ext cx="1499400" cy="2194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1499400" cy="219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731520" cy="2194200"/>
          </a:xfrm>
          <a:prstGeom prst="rect">
            <a:avLst/>
          </a:prstGeom>
        </p:spPr>
        <p:txBody>
          <a:bodyPr lIns="0" rIns="0" tIns="0" bIns="0">
            <a:normAutofit fontScale="27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47920" y="1463040"/>
            <a:ext cx="731520" cy="2194200"/>
          </a:xfrm>
          <a:prstGeom prst="rect">
            <a:avLst/>
          </a:prstGeom>
        </p:spPr>
        <p:txBody>
          <a:bodyPr lIns="0" rIns="0" tIns="0" bIns="0">
            <a:normAutofit fontScale="27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569320"/>
            <a:ext cx="3619080" cy="54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047920" y="1463040"/>
            <a:ext cx="731520" cy="2194200"/>
          </a:xfrm>
          <a:prstGeom prst="rect">
            <a:avLst/>
          </a:prstGeom>
        </p:spPr>
        <p:txBody>
          <a:bodyPr lIns="0" rIns="0" tIns="0" bIns="0">
            <a:normAutofit fontScale="27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279320" y="260928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279320" y="1463040"/>
            <a:ext cx="1499400" cy="2194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731520" cy="2194200"/>
          </a:xfrm>
          <a:prstGeom prst="rect">
            <a:avLst/>
          </a:prstGeom>
        </p:spPr>
        <p:txBody>
          <a:bodyPr lIns="0" rIns="0" tIns="0" bIns="0">
            <a:normAutofit fontScale="27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47920" y="146304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7920" y="260928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7920" y="146304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279320" y="2609280"/>
            <a:ext cx="1499400" cy="1046520"/>
          </a:xfrm>
          <a:prstGeom prst="rect">
            <a:avLst/>
          </a:prstGeom>
        </p:spPr>
        <p:txBody>
          <a:bodyPr lIns="0" rIns="0" tIns="0" bIns="0">
            <a:normAutofit fontScale="73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1499400" cy="1046520"/>
          </a:xfrm>
          <a:prstGeom prst="rect">
            <a:avLst/>
          </a:prstGeom>
        </p:spPr>
        <p:txBody>
          <a:bodyPr lIns="0" rIns="0" tIns="0" bIns="0">
            <a:normAutofit fontScale="73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279320" y="2609280"/>
            <a:ext cx="1499400" cy="1046520"/>
          </a:xfrm>
          <a:prstGeom prst="rect">
            <a:avLst/>
          </a:prstGeom>
        </p:spPr>
        <p:txBody>
          <a:bodyPr lIns="0" rIns="0" tIns="0" bIns="0">
            <a:normAutofit fontScale="73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047920" y="146304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279320" y="260928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7920" y="260928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482400" cy="104652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786200" y="1463040"/>
            <a:ext cx="482400" cy="104652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5293080" y="1463040"/>
            <a:ext cx="482400" cy="104652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279320" y="2609280"/>
            <a:ext cx="482400" cy="104652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4786200" y="2609280"/>
            <a:ext cx="482400" cy="104652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5293080" y="2609280"/>
            <a:ext cx="482400" cy="104652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279320" y="1463040"/>
            <a:ext cx="1499400" cy="2194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1499400" cy="219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731520" cy="2194200"/>
          </a:xfrm>
          <a:prstGeom prst="rect">
            <a:avLst/>
          </a:prstGeom>
        </p:spPr>
        <p:txBody>
          <a:bodyPr lIns="0" rIns="0" tIns="0" bIns="0">
            <a:normAutofit fontScale="27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047920" y="1463040"/>
            <a:ext cx="731520" cy="2194200"/>
          </a:xfrm>
          <a:prstGeom prst="rect">
            <a:avLst/>
          </a:prstGeom>
        </p:spPr>
        <p:txBody>
          <a:bodyPr lIns="0" rIns="0" tIns="0" bIns="0">
            <a:normAutofit fontScale="27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1499400" cy="219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457200" y="2569320"/>
            <a:ext cx="3619080" cy="54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047920" y="1463040"/>
            <a:ext cx="731520" cy="2194200"/>
          </a:xfrm>
          <a:prstGeom prst="rect">
            <a:avLst/>
          </a:prstGeom>
        </p:spPr>
        <p:txBody>
          <a:bodyPr lIns="0" rIns="0" tIns="0" bIns="0">
            <a:normAutofit fontScale="27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279320" y="260928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731520" cy="2194200"/>
          </a:xfrm>
          <a:prstGeom prst="rect">
            <a:avLst/>
          </a:prstGeom>
        </p:spPr>
        <p:txBody>
          <a:bodyPr lIns="0" rIns="0" tIns="0" bIns="0">
            <a:normAutofit fontScale="27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047920" y="146304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7920" y="260928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047920" y="146304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279320" y="2609280"/>
            <a:ext cx="1499400" cy="1046520"/>
          </a:xfrm>
          <a:prstGeom prst="rect">
            <a:avLst/>
          </a:prstGeom>
        </p:spPr>
        <p:txBody>
          <a:bodyPr lIns="0" rIns="0" tIns="0" bIns="0">
            <a:normAutofit fontScale="73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1499400" cy="1046520"/>
          </a:xfrm>
          <a:prstGeom prst="rect">
            <a:avLst/>
          </a:prstGeom>
        </p:spPr>
        <p:txBody>
          <a:bodyPr lIns="0" rIns="0" tIns="0" bIns="0">
            <a:normAutofit fontScale="73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279320" y="2609280"/>
            <a:ext cx="1499400" cy="1046520"/>
          </a:xfrm>
          <a:prstGeom prst="rect">
            <a:avLst/>
          </a:prstGeom>
        </p:spPr>
        <p:txBody>
          <a:bodyPr lIns="0" rIns="0" tIns="0" bIns="0">
            <a:normAutofit fontScale="73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5047920" y="146304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279320" y="260928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5047920" y="260928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482400" cy="104652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786200" y="1463040"/>
            <a:ext cx="482400" cy="104652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5293080" y="1463040"/>
            <a:ext cx="482400" cy="104652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4279320" y="2609280"/>
            <a:ext cx="482400" cy="104652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body"/>
          </p:nvPr>
        </p:nvSpPr>
        <p:spPr>
          <a:xfrm>
            <a:off x="4786200" y="2609280"/>
            <a:ext cx="482400" cy="104652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5293080" y="2609280"/>
            <a:ext cx="482400" cy="104652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731520" cy="2194200"/>
          </a:xfrm>
          <a:prstGeom prst="rect">
            <a:avLst/>
          </a:prstGeom>
        </p:spPr>
        <p:txBody>
          <a:bodyPr lIns="0" rIns="0" tIns="0" bIns="0">
            <a:normAutofit fontScale="27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7920" y="1463040"/>
            <a:ext cx="731520" cy="2194200"/>
          </a:xfrm>
          <a:prstGeom prst="rect">
            <a:avLst/>
          </a:prstGeom>
        </p:spPr>
        <p:txBody>
          <a:bodyPr lIns="0" rIns="0" tIns="0" bIns="0">
            <a:normAutofit fontScale="27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569320"/>
            <a:ext cx="3619080" cy="54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047920" y="1463040"/>
            <a:ext cx="731520" cy="2194200"/>
          </a:xfrm>
          <a:prstGeom prst="rect">
            <a:avLst/>
          </a:prstGeom>
        </p:spPr>
        <p:txBody>
          <a:bodyPr lIns="0" rIns="0" tIns="0" bIns="0">
            <a:normAutofit fontScale="27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279320" y="260928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731520" cy="2194200"/>
          </a:xfrm>
          <a:prstGeom prst="rect">
            <a:avLst/>
          </a:prstGeom>
        </p:spPr>
        <p:txBody>
          <a:bodyPr lIns="0" rIns="0" tIns="0" bIns="0">
            <a:normAutofit fontScale="27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47920" y="146304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7920" y="260928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7920" y="1463040"/>
            <a:ext cx="731520" cy="10465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279320" y="2609280"/>
            <a:ext cx="1499400" cy="1046520"/>
          </a:xfrm>
          <a:prstGeom prst="rect">
            <a:avLst/>
          </a:prstGeom>
        </p:spPr>
        <p:txBody>
          <a:bodyPr lIns="0" rIns="0" tIns="0" bIns="0">
            <a:normAutofit fontScale="73000"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667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7"/>
          <p:cNvSpPr/>
          <p:nvPr/>
        </p:nvSpPr>
        <p:spPr>
          <a:xfrm>
            <a:off x="6712920" y="1650960"/>
            <a:ext cx="460080" cy="5206680"/>
          </a:xfrm>
          <a:prstGeom prst="rect">
            <a:avLst/>
          </a:prstGeom>
          <a:solidFill>
            <a:srgbClr val="85a0a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Rectangle 8"/>
          <p:cNvSpPr/>
          <p:nvPr/>
        </p:nvSpPr>
        <p:spPr>
          <a:xfrm>
            <a:off x="9271080" y="0"/>
            <a:ext cx="2920680" cy="5397120"/>
          </a:xfrm>
          <a:prstGeom prst="rect">
            <a:avLst/>
          </a:prstGeom>
          <a:solidFill>
            <a:srgbClr val="eec27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Rectangle 10"/>
          <p:cNvSpPr/>
          <p:nvPr/>
        </p:nvSpPr>
        <p:spPr>
          <a:xfrm>
            <a:off x="0" y="2387520"/>
            <a:ext cx="5460480" cy="215640"/>
          </a:xfrm>
          <a:prstGeom prst="rect">
            <a:avLst/>
          </a:prstGeom>
          <a:solidFill>
            <a:srgbClr val="d75078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Rectangle 11"/>
          <p:cNvSpPr/>
          <p:nvPr/>
        </p:nvSpPr>
        <p:spPr>
          <a:xfrm>
            <a:off x="228600" y="241200"/>
            <a:ext cx="11772720" cy="6400440"/>
          </a:xfrm>
          <a:prstGeom prst="rect">
            <a:avLst/>
          </a:prstGeom>
          <a:noFill/>
          <a:ln w="25560">
            <a:solidFill>
              <a:srgbClr val="b38f6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5604840" cy="15717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Segoe UI Light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3072240"/>
            <a:ext cx="4946400" cy="2871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ts val="2999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Click to edit text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7178040" y="457200"/>
            <a:ext cx="4562640" cy="6400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Segoe U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Segoe U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Segoe U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Click icon to add picture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457200" y="914400"/>
            <a:ext cx="11174400" cy="90324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Segoe UI Light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3429000" y="2240280"/>
            <a:ext cx="4644720" cy="41968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Click to edit text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631080" y="4498920"/>
            <a:ext cx="2121120" cy="621360"/>
          </a:xfrm>
          <a:prstGeom prst="rect">
            <a:avLst/>
          </a:prstGeom>
        </p:spPr>
        <p:txBody>
          <a:bodyPr lIns="0" rIns="90000" tIns="45000" bIns="45000">
            <a:noAutofit/>
          </a:bodyPr>
          <a:p>
            <a:pPr>
              <a:lnSpc>
                <a:spcPts val="18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Segoe UI"/>
              </a:rPr>
              <a:t>Click to text</a:t>
            </a:r>
            <a:endParaRPr b="0" lang="en-US" sz="12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569320"/>
            <a:ext cx="3619080" cy="117936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ts val="4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latin typeface="Segoe UI Light"/>
              </a:rPr>
              <a:t>Click to edit title</a:t>
            </a:r>
            <a:endParaRPr b="0" lang="en-US" sz="32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279320" y="1463040"/>
            <a:ext cx="1499400" cy="21942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Click icon to add picture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26920" y="1463040"/>
            <a:ext cx="1499400" cy="21942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Click icon to add picture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8174880" y="1463040"/>
            <a:ext cx="1499400" cy="21942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Click icon to add picture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10122480" y="1463040"/>
            <a:ext cx="1499400" cy="21942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Click icon to add picture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4279320" y="4087440"/>
            <a:ext cx="1499400" cy="21942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Click icon to add picture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6226920" y="4087440"/>
            <a:ext cx="1499400" cy="21942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Click icon to add picture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0" name="PlaceHolder 8"/>
          <p:cNvSpPr>
            <a:spLocks noGrp="1"/>
          </p:cNvSpPr>
          <p:nvPr>
            <p:ph type="body"/>
          </p:nvPr>
        </p:nvSpPr>
        <p:spPr>
          <a:xfrm>
            <a:off x="8174880" y="4087440"/>
            <a:ext cx="1499400" cy="21942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Click icon to add picture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1" name="PlaceHolder 9"/>
          <p:cNvSpPr>
            <a:spLocks noGrp="1"/>
          </p:cNvSpPr>
          <p:nvPr>
            <p:ph type="body"/>
          </p:nvPr>
        </p:nvSpPr>
        <p:spPr>
          <a:xfrm>
            <a:off x="10122480" y="4087440"/>
            <a:ext cx="1499400" cy="21942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Click icon to add picture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/>
          <p:nvPr/>
        </p:nvSpPr>
        <p:spPr>
          <a:xfrm>
            <a:off x="573840" y="472680"/>
            <a:ext cx="5604840" cy="1571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6000" spc="-1" strike="noStrike" cap="all">
                <a:solidFill>
                  <a:srgbClr val="ffffff"/>
                </a:solidFill>
                <a:latin typeface="Segoe UI Light"/>
              </a:rPr>
              <a:t>SPORTHUB </a:t>
            </a:r>
            <a:endParaRPr b="0" lang="en-US" sz="60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5" name="TextBox 9"/>
          <p:cNvSpPr/>
          <p:nvPr/>
        </p:nvSpPr>
        <p:spPr>
          <a:xfrm>
            <a:off x="2563920" y="1573560"/>
            <a:ext cx="6095520" cy="10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indent="-21600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b="1" lang="en-US" sz="2400" spc="-1" strike="noStrike" u="sng">
                <a:solidFill>
                  <a:srgbClr val="262626"/>
                </a:solidFill>
                <a:uFillTx/>
                <a:latin typeface="inter"/>
              </a:rPr>
              <a:t>Just sports, no hard feelings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b="0" lang="en-US" sz="2400" spc="-1" strike="noStrike">
              <a:latin typeface="Arial"/>
            </a:endParaRPr>
          </a:p>
        </p:txBody>
      </p:sp>
      <p:sp>
        <p:nvSpPr>
          <p:cNvPr id="136" name="Text Placeholder 2"/>
          <p:cNvSpPr txBox="1"/>
          <p:nvPr/>
        </p:nvSpPr>
        <p:spPr>
          <a:xfrm>
            <a:off x="457200" y="3072240"/>
            <a:ext cx="4946400" cy="287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ts val="2999"/>
              </a:lnSpc>
              <a:tabLst>
                <a:tab algn="l" pos="0"/>
              </a:tabLst>
            </a:pPr>
            <a:r>
              <a:rPr b="0" lang="en-IN" sz="2800" spc="-1" strike="noStrike">
                <a:solidFill>
                  <a:srgbClr val="ffffff"/>
                </a:solidFill>
                <a:latin typeface="Segoe UI"/>
              </a:rPr>
              <a:t>GROUP NO - 4</a:t>
            </a:r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  <a:p>
            <a:pPr>
              <a:lnSpc>
                <a:spcPts val="2999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  <a:p>
            <a:pPr marL="285840" indent="-285480">
              <a:lnSpc>
                <a:spcPts val="2999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1800" spc="-1" strike="noStrike">
                <a:solidFill>
                  <a:srgbClr val="ffffff"/>
                </a:solidFill>
                <a:latin typeface="Segoe UI"/>
              </a:rPr>
              <a:t>Adarsh Sharma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  <a:p>
            <a:pPr marL="285840" indent="-285480">
              <a:lnSpc>
                <a:spcPts val="2999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1800" spc="-1" strike="noStrike">
                <a:solidFill>
                  <a:srgbClr val="ffffff"/>
                </a:solidFill>
                <a:latin typeface="Segoe UI"/>
              </a:rPr>
              <a:t>Sudhanshu Bhardwaj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  <a:p>
            <a:pPr marL="285840" indent="-285480">
              <a:lnSpc>
                <a:spcPts val="2999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1800" spc="-1" strike="noStrike">
                <a:solidFill>
                  <a:srgbClr val="ffffff"/>
                </a:solidFill>
                <a:latin typeface="Segoe UI"/>
              </a:rPr>
              <a:t>Naman Upadhyay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  <a:p>
            <a:pPr marL="285840" indent="-285480">
              <a:lnSpc>
                <a:spcPts val="2999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1800" spc="-1" strike="noStrike">
                <a:solidFill>
                  <a:srgbClr val="ffffff"/>
                </a:solidFill>
                <a:latin typeface="Segoe UI"/>
              </a:rPr>
              <a:t>Adarsha Kanthabailu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  <a:p>
            <a:pPr marL="285840" indent="-285480">
              <a:lnSpc>
                <a:spcPts val="2999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1800" spc="-1" strike="noStrike">
                <a:solidFill>
                  <a:srgbClr val="ffffff"/>
                </a:solidFill>
                <a:latin typeface="Segoe UI"/>
              </a:rPr>
              <a:t>Adithya Bhat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  <a:p>
            <a:pPr>
              <a:lnSpc>
                <a:spcPts val="2999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  <a:p>
            <a:pPr>
              <a:lnSpc>
                <a:spcPts val="2999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7" name=""/>
          <p:cNvSpPr txBox="1"/>
          <p:nvPr/>
        </p:nvSpPr>
        <p:spPr>
          <a:xfrm>
            <a:off x="9372600" y="4572000"/>
            <a:ext cx="27432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Guided By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-Harshada Sawant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/>
          <p:nvPr/>
        </p:nvSpPr>
        <p:spPr>
          <a:xfrm>
            <a:off x="457200" y="474480"/>
            <a:ext cx="5604840" cy="1150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Segoe UI Light"/>
              </a:rPr>
              <a:t>WishList Page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3" name="Text Placeholder 2"/>
          <p:cNvSpPr txBox="1"/>
          <p:nvPr/>
        </p:nvSpPr>
        <p:spPr>
          <a:xfrm>
            <a:off x="457200" y="3072240"/>
            <a:ext cx="3101400" cy="287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This page shows all the favourite product which wish to buy in future.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3657600" y="1143000"/>
            <a:ext cx="8229600" cy="531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1"/>
          <p:cNvSpPr txBox="1"/>
          <p:nvPr/>
        </p:nvSpPr>
        <p:spPr>
          <a:xfrm>
            <a:off x="457200" y="474480"/>
            <a:ext cx="5604840" cy="1150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Segoe UI Light"/>
              </a:rPr>
              <a:t>ABOUT US Page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6" name="Text Placeholder 2"/>
          <p:cNvSpPr txBox="1"/>
          <p:nvPr/>
        </p:nvSpPr>
        <p:spPr>
          <a:xfrm>
            <a:off x="457200" y="3072240"/>
            <a:ext cx="3101400" cy="287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This page shows details about our company and team.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3200400" y="1828800"/>
            <a:ext cx="8889840" cy="458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/>
          <p:nvPr/>
        </p:nvSpPr>
        <p:spPr>
          <a:xfrm>
            <a:off x="457200" y="474480"/>
            <a:ext cx="5604840" cy="1150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Segoe UI Light"/>
              </a:rPr>
              <a:t>Contact US Page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9" name="Text Placeholder 2"/>
          <p:cNvSpPr txBox="1"/>
          <p:nvPr/>
        </p:nvSpPr>
        <p:spPr>
          <a:xfrm>
            <a:off x="457200" y="3072240"/>
            <a:ext cx="3101400" cy="287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From this page you can able to contact us through a contact form. Our team will get back to you within 24 hrs. You can also dial on contact no. or mail us. 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3558600" y="1600200"/>
            <a:ext cx="8612640" cy="478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/>
          <p:nvPr/>
        </p:nvSpPr>
        <p:spPr>
          <a:xfrm>
            <a:off x="457200" y="474480"/>
            <a:ext cx="5604840" cy="1150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Segoe UI Light"/>
              </a:rPr>
              <a:t> </a:t>
            </a:r>
            <a:r>
              <a:rPr b="0" lang="en-US" sz="3600" spc="-1" strike="noStrike" cap="all">
                <a:solidFill>
                  <a:srgbClr val="ffffff"/>
                </a:solidFill>
                <a:latin typeface="Segoe UI Light"/>
              </a:rPr>
              <a:t>FeedBack Page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72" name="Text Placeholder 2"/>
          <p:cNvSpPr txBox="1"/>
          <p:nvPr/>
        </p:nvSpPr>
        <p:spPr>
          <a:xfrm>
            <a:off x="457200" y="3072240"/>
            <a:ext cx="3101400" cy="287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This page shows a feedback form where user can give a feedback to our team and company which help us to give you better services ahead in future.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4114800" y="2057400"/>
            <a:ext cx="7956360" cy="439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ontent Placeholder 2"/>
          <p:cNvSpPr/>
          <p:nvPr/>
        </p:nvSpPr>
        <p:spPr>
          <a:xfrm>
            <a:off x="457200" y="2540160"/>
            <a:ext cx="6590880" cy="34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Authentication with phone number</a:t>
            </a:r>
            <a:endParaRPr b="0" lang="en-US" sz="20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Recommendations of products</a:t>
            </a:r>
            <a:endParaRPr b="0" lang="en-US" sz="20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Order Tracking</a:t>
            </a:r>
            <a:endParaRPr b="0" lang="en-US" sz="20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Notifications via Email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75" name="Title 1"/>
          <p:cNvSpPr/>
          <p:nvPr/>
        </p:nvSpPr>
        <p:spPr>
          <a:xfrm>
            <a:off x="457200" y="546840"/>
            <a:ext cx="746712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ts val="4601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Segoe UI Light"/>
              </a:rPr>
              <a:t>Future Scope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ntent Placeholder 2"/>
          <p:cNvSpPr/>
          <p:nvPr/>
        </p:nvSpPr>
        <p:spPr>
          <a:xfrm>
            <a:off x="457200" y="2540160"/>
            <a:ext cx="6590880" cy="34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Frontend is the most important part in the UI which enables users to attract and gives a better user experience. We tried to give a good UX experience and better features in our E-commerce. As with respect to time new changes and new features will be added to our online store.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7" name="Title 1"/>
          <p:cNvSpPr/>
          <p:nvPr/>
        </p:nvSpPr>
        <p:spPr>
          <a:xfrm>
            <a:off x="457200" y="833760"/>
            <a:ext cx="7467120" cy="9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ts val="4601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Segoe UI Light"/>
              </a:rPr>
              <a:t>Conclusion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4"/>
          <p:cNvSpPr/>
          <p:nvPr/>
        </p:nvSpPr>
        <p:spPr>
          <a:xfrm>
            <a:off x="1900440" y="2705760"/>
            <a:ext cx="8390520" cy="14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000000"/>
                </a:solidFill>
                <a:latin typeface="Segoe UI"/>
              </a:rPr>
              <a:t>THANK YOU</a:t>
            </a:r>
            <a:r>
              <a:rPr b="0" lang="en-IN" sz="8800" spc="-1" strike="noStrike">
                <a:solidFill>
                  <a:srgbClr val="000000"/>
                </a:solidFill>
                <a:latin typeface="Segoe UI"/>
              </a:rPr>
              <a:t>😊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Placeholder 7" descr="A person standing on a rock while looking at the ocean wave with outstretched arms"/>
          <p:cNvPicPr/>
          <p:nvPr/>
        </p:nvPicPr>
        <p:blipFill>
          <a:blip r:embed="rId1">
            <a:alphaModFix amt="75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9" name="Rectangle 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6768ab">
              <a:alpha val="75000"/>
            </a:srgbClr>
          </a:solidFill>
          <a:ln w="12600">
            <a:solidFill>
              <a:srgbClr val="927f8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Title 3"/>
          <p:cNvSpPr txBox="1"/>
          <p:nvPr/>
        </p:nvSpPr>
        <p:spPr>
          <a:xfrm>
            <a:off x="663480" y="421200"/>
            <a:ext cx="6947280" cy="1495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66000"/>
          </a:bodyPr>
          <a:p>
            <a:pPr>
              <a:lnSpc>
                <a:spcPct val="90000"/>
              </a:lnSpc>
            </a:pPr>
            <a:r>
              <a:rPr b="0" lang="en-US" sz="6000" spc="-1" strike="noStrike" cap="all">
                <a:solidFill>
                  <a:srgbClr val="ffffff"/>
                </a:solidFill>
                <a:latin typeface="Segoe UI Light"/>
              </a:rPr>
              <a:t>About our project</a:t>
            </a:r>
            <a:endParaRPr b="0" lang="en-US" sz="60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1" name="Text Placeholder 5"/>
          <p:cNvSpPr txBox="1"/>
          <p:nvPr/>
        </p:nvSpPr>
        <p:spPr>
          <a:xfrm>
            <a:off x="865080" y="2239560"/>
            <a:ext cx="4644720" cy="4196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Introducing the all new e-commerce sports store “SPORTHUB”. Made with </a:t>
            </a:r>
            <a:r>
              <a:rPr b="0" lang="en-IN" sz="1800" spc="-1" strike="noStrike">
                <a:solidFill>
                  <a:srgbClr val="ffffff"/>
                </a:solidFill>
                <a:latin typeface="Segoe UI"/>
              </a:rPr>
              <a:t>❤️</a:t>
            </a: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  from THBS UI Team .  The application is all about your online sports store where you can able to explore various sports equipments, Clothing ,Proteins and supplements and Once you make a mood you can also able to order it. Sounds Great Right!!!!!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  <a:p>
            <a:pPr>
              <a:lnSpc>
                <a:spcPts val="2801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/>
          <p:nvPr/>
        </p:nvSpPr>
        <p:spPr>
          <a:xfrm>
            <a:off x="457200" y="528840"/>
            <a:ext cx="11133720" cy="1066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ts val="4000"/>
              </a:lnSpc>
            </a:pPr>
            <a:r>
              <a:rPr b="0" lang="en-US" sz="6600" spc="-1" strike="noStrike" cap="all">
                <a:solidFill>
                  <a:srgbClr val="000000"/>
                </a:solidFill>
                <a:latin typeface="Segoe UI Light"/>
              </a:rPr>
              <a:t>Technologies Used</a:t>
            </a:r>
            <a:endParaRPr b="0" lang="en-US" sz="6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3" name="Content Placeholder 2"/>
          <p:cNvSpPr/>
          <p:nvPr/>
        </p:nvSpPr>
        <p:spPr>
          <a:xfrm>
            <a:off x="457200" y="2540160"/>
            <a:ext cx="6590880" cy="34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HTML</a:t>
            </a:r>
            <a:endParaRPr b="0" lang="en-US" sz="20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CSS</a:t>
            </a:r>
            <a:endParaRPr b="0" lang="en-US" sz="20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Bootstrap5</a:t>
            </a:r>
            <a:endParaRPr b="0" lang="en-US" sz="20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JavaScript</a:t>
            </a:r>
            <a:endParaRPr b="0" lang="en-US" sz="20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ReactJS</a:t>
            </a:r>
            <a:endParaRPr b="0" lang="en-US" sz="20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RazorPay Api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1"/>
          <p:cNvSpPr txBox="1"/>
          <p:nvPr/>
        </p:nvSpPr>
        <p:spPr>
          <a:xfrm>
            <a:off x="457200" y="474480"/>
            <a:ext cx="5604840" cy="1150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Segoe UI Light"/>
              </a:rPr>
              <a:t>LogIn Page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5" name="Text Placeholder 2"/>
          <p:cNvSpPr txBox="1"/>
          <p:nvPr/>
        </p:nvSpPr>
        <p:spPr>
          <a:xfrm>
            <a:off x="457200" y="3072240"/>
            <a:ext cx="3101400" cy="287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From this page user can able to login to our e-commerce store. User can also login through Google, Facebook, Twitter. If you not registered then you can register also.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3844800" y="1371600"/>
            <a:ext cx="8042400" cy="507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 txBox="1"/>
          <p:nvPr/>
        </p:nvSpPr>
        <p:spPr>
          <a:xfrm>
            <a:off x="457200" y="474480"/>
            <a:ext cx="5604840" cy="1150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Segoe UI Light"/>
              </a:rPr>
              <a:t>SignUP Page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8" name="Text Placeholder 2"/>
          <p:cNvSpPr txBox="1"/>
          <p:nvPr/>
        </p:nvSpPr>
        <p:spPr>
          <a:xfrm>
            <a:off x="457200" y="3072240"/>
            <a:ext cx="3101400" cy="287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From this page user can able to SignUp to our e-commerce store. User can also signup through Google, Facebook, Twitter. If you are already registered then you can login also.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  <a:p>
            <a:pPr>
              <a:lnSpc>
                <a:spcPts val="2999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3649680" y="1600200"/>
            <a:ext cx="8237520" cy="480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/>
          <p:nvPr/>
        </p:nvSpPr>
        <p:spPr>
          <a:xfrm>
            <a:off x="457200" y="474480"/>
            <a:ext cx="5604840" cy="1150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Segoe UI Light"/>
              </a:rPr>
              <a:t>User Account profile 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1" name="Text Placeholder 2"/>
          <p:cNvSpPr txBox="1"/>
          <p:nvPr/>
        </p:nvSpPr>
        <p:spPr>
          <a:xfrm>
            <a:off x="457200" y="3072240"/>
            <a:ext cx="3101400" cy="287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This page shows user account details(Profile).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Like name, user picture, address,  contact information, email, mobile etc.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  <a:p>
            <a:pPr>
              <a:lnSpc>
                <a:spcPts val="2999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3886200" y="1625040"/>
            <a:ext cx="7772400" cy="478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/>
          <p:nvPr/>
        </p:nvSpPr>
        <p:spPr>
          <a:xfrm>
            <a:off x="457200" y="474480"/>
            <a:ext cx="5604840" cy="1150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Segoe UI Light"/>
              </a:rPr>
              <a:t>HomePage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4" name="Text Placeholder 2"/>
          <p:cNvSpPr txBox="1"/>
          <p:nvPr/>
        </p:nvSpPr>
        <p:spPr>
          <a:xfrm>
            <a:off x="457200" y="3072240"/>
            <a:ext cx="3101400" cy="287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This page shows the homepage of our store where it contains all navigations , products categories, Bank offers and other discounts , recommendation of products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3429000" y="1828800"/>
            <a:ext cx="8603280" cy="461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1"/>
          <p:cNvSpPr txBox="1"/>
          <p:nvPr/>
        </p:nvSpPr>
        <p:spPr>
          <a:xfrm>
            <a:off x="457200" y="474480"/>
            <a:ext cx="5604840" cy="1150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Segoe UI Light"/>
              </a:rPr>
              <a:t>Product Page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7" name="Text Placeholder 2"/>
          <p:cNvSpPr txBox="1"/>
          <p:nvPr/>
        </p:nvSpPr>
        <p:spPr>
          <a:xfrm>
            <a:off x="457200" y="3072240"/>
            <a:ext cx="3101400" cy="287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This page shows the product details like all images , their specifications , price , uses, manual, type and add to cart or buy now option also. 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3657600" y="1600200"/>
            <a:ext cx="8461440" cy="481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/>
          <p:nvPr/>
        </p:nvSpPr>
        <p:spPr>
          <a:xfrm>
            <a:off x="457200" y="474480"/>
            <a:ext cx="5604840" cy="1150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Segoe UI Light"/>
              </a:rPr>
              <a:t>Cart Page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0" name="Text Placeholder 2"/>
          <p:cNvSpPr txBox="1"/>
          <p:nvPr/>
        </p:nvSpPr>
        <p:spPr>
          <a:xfrm>
            <a:off x="457200" y="3072240"/>
            <a:ext cx="3101400" cy="287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This page shows all the items you have added to cart ,total amount and contains payment button.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  <a:p>
            <a:pPr>
              <a:lnSpc>
                <a:spcPts val="2999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3657600" y="914400"/>
            <a:ext cx="8229600" cy="552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{00E7FC22-9A9E-4C55-ACBE-DF1FE3041DEA}tf78479028_win32</Template>
  <TotalTime>505</TotalTime>
  <Application>LibreOffice/7.1.8.1$Windows_X86_64 LibreOffice_project/e1f30c802c3269a1d052614453f260e49458c82c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2021-12-23T08:05:20Z</dcterms:created>
  <dc:creator>Naman Upadhyay</dc:creator>
  <dc:description/>
  <dc:language>en-US</dc:language>
  <cp:lastModifiedBy/>
  <dcterms:modified xsi:type="dcterms:W3CDTF">2022-02-07T15:08:43Z</dcterms:modified>
  <cp:revision>8</cp:revision>
  <dc:subject/>
  <dc:title>SPORTSHUB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</vt:r8>
  </property>
  <property fmtid="{D5CDD505-2E9C-101B-9397-08002B2CF9AE}" pid="3" name="PresentationFormat">
    <vt:lpwstr>Widescreen</vt:lpwstr>
  </property>
  <property fmtid="{D5CDD505-2E9C-101B-9397-08002B2CF9AE}" pid="4" name="Slides">
    <vt:r8>17</vt:r8>
  </property>
</Properties>
</file>